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8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636A"/>
    <a:srgbClr val="002057"/>
    <a:srgbClr val="AA985D"/>
    <a:srgbClr val="E7E7E6"/>
    <a:srgbClr val="CDCECF"/>
    <a:srgbClr val="336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8"/>
    <p:restoredTop sz="94670"/>
  </p:normalViewPr>
  <p:slideViewPr>
    <p:cSldViewPr snapToGrid="0" snapToObjects="1">
      <p:cViewPr varScale="1">
        <p:scale>
          <a:sx n="98" d="100"/>
          <a:sy n="98" d="100"/>
        </p:scale>
        <p:origin x="2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1A91B-8228-484D-8F86-335B0A2C00F2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F3EF0-4D89-D74A-B3D2-048064847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F3EF0-4D89-D74A-B3D2-0480648477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2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3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7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8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BAA8FE6-0F9B-0843-85E6-380514AF4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82535" cy="1282535"/>
          </a:xfrm>
          <a:prstGeom prst="rect">
            <a:avLst/>
          </a:prstGeom>
        </p:spPr>
      </p:pic>
      <p:pic>
        <p:nvPicPr>
          <p:cNvPr id="5" name="Picture 4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9BF9BB04-31D4-2E41-BE4D-D64EE668EC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65" t="8011" r="26407" b="16139"/>
          <a:stretch/>
        </p:blipFill>
        <p:spPr>
          <a:xfrm>
            <a:off x="4145282" y="0"/>
            <a:ext cx="3627118" cy="100584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D4CFEF0-8FFC-254E-8094-AE96A43F2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537"/>
          <a:stretch/>
        </p:blipFill>
        <p:spPr>
          <a:xfrm>
            <a:off x="2523594" y="7092640"/>
            <a:ext cx="5248806" cy="232441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41DE0B8-9207-9E46-B96F-A483F1610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76" b="27534"/>
          <a:stretch/>
        </p:blipFill>
        <p:spPr>
          <a:xfrm>
            <a:off x="0" y="8255333"/>
            <a:ext cx="4505853" cy="1803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73171-99B4-0145-BC00-EABF62935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41" y="1093303"/>
            <a:ext cx="3303079" cy="1700697"/>
          </a:xfrm>
        </p:spPr>
        <p:txBody>
          <a:bodyPr/>
          <a:lstStyle/>
          <a:p>
            <a:r>
              <a:rPr lang="en-US" sz="30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br>
              <a:rPr lang="en-US" sz="30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200" b="1" dirty="0">
                <a:solidFill>
                  <a:srgbClr val="0020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IPSUM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A4C75-3D2A-6F41-8B3B-86C247FCB827}"/>
              </a:ext>
            </a:extLst>
          </p:cNvPr>
          <p:cNvSpPr txBox="1"/>
          <p:nvPr/>
        </p:nvSpPr>
        <p:spPr>
          <a:xfrm>
            <a:off x="373566" y="8575287"/>
            <a:ext cx="2620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41FF2-4AAF-8F4B-A3FA-E2E039EB949C}"/>
              </a:ext>
            </a:extLst>
          </p:cNvPr>
          <p:cNvSpPr txBox="1"/>
          <p:nvPr/>
        </p:nvSpPr>
        <p:spPr>
          <a:xfrm>
            <a:off x="367990" y="8999034"/>
            <a:ext cx="19347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Email@sdsmt.edu</a:t>
            </a:r>
          </a:p>
          <a:p>
            <a:r>
              <a:rPr lang="en-US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www.sdsmt.edu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6582398-9507-0B45-B64F-484B610063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5990" b="10338"/>
          <a:stretch/>
        </p:blipFill>
        <p:spPr>
          <a:xfrm>
            <a:off x="3711007" y="7996506"/>
            <a:ext cx="4061394" cy="206189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D78393A-8D63-A743-AFEF-90B59B75A4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50262" y="8388350"/>
            <a:ext cx="909872" cy="12760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E52671-B29A-5C4F-A746-D33777EA2307}"/>
              </a:ext>
            </a:extLst>
          </p:cNvPr>
          <p:cNvSpPr txBox="1"/>
          <p:nvPr/>
        </p:nvSpPr>
        <p:spPr>
          <a:xfrm>
            <a:off x="370957" y="2841512"/>
            <a:ext cx="29905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180" dirty="0">
                <a:solidFill>
                  <a:srgbClr val="A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7AD906-5F5E-8E42-9B84-7E2B31BA0BB1}"/>
              </a:ext>
            </a:extLst>
          </p:cNvPr>
          <p:cNvSpPr txBox="1"/>
          <p:nvPr/>
        </p:nvSpPr>
        <p:spPr>
          <a:xfrm>
            <a:off x="374072" y="3118264"/>
            <a:ext cx="3336935" cy="145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AE419-4C32-6A4A-9EFE-BE2D69ADE215}"/>
              </a:ext>
            </a:extLst>
          </p:cNvPr>
          <p:cNvSpPr txBox="1"/>
          <p:nvPr/>
        </p:nvSpPr>
        <p:spPr>
          <a:xfrm>
            <a:off x="371791" y="4793065"/>
            <a:ext cx="783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A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133372-23D3-B44D-8E7F-F063E9E7F84B}"/>
              </a:ext>
            </a:extLst>
          </p:cNvPr>
          <p:cNvSpPr txBox="1"/>
          <p:nvPr/>
        </p:nvSpPr>
        <p:spPr>
          <a:xfrm>
            <a:off x="367990" y="5290532"/>
            <a:ext cx="15110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B6C879-E1D9-3E43-B146-93630F83F0DF}"/>
              </a:ext>
            </a:extLst>
          </p:cNvPr>
          <p:cNvSpPr txBox="1"/>
          <p:nvPr/>
        </p:nvSpPr>
        <p:spPr>
          <a:xfrm>
            <a:off x="371789" y="5579163"/>
            <a:ext cx="143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BE1E2E-5788-E844-90B2-686E198930F1}"/>
              </a:ext>
            </a:extLst>
          </p:cNvPr>
          <p:cNvSpPr txBox="1"/>
          <p:nvPr/>
        </p:nvSpPr>
        <p:spPr>
          <a:xfrm>
            <a:off x="2148360" y="4793065"/>
            <a:ext cx="783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A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44908-A88D-AC4C-9AA3-E47F07DAACA6}"/>
              </a:ext>
            </a:extLst>
          </p:cNvPr>
          <p:cNvSpPr txBox="1"/>
          <p:nvPr/>
        </p:nvSpPr>
        <p:spPr>
          <a:xfrm>
            <a:off x="2144559" y="5290532"/>
            <a:ext cx="15110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385436-06A5-344D-AA19-7E66943F83D7}"/>
              </a:ext>
            </a:extLst>
          </p:cNvPr>
          <p:cNvSpPr txBox="1"/>
          <p:nvPr/>
        </p:nvSpPr>
        <p:spPr>
          <a:xfrm>
            <a:off x="2148358" y="5579163"/>
            <a:ext cx="143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76771D-6598-9346-98AB-60B4207289F0}"/>
              </a:ext>
            </a:extLst>
          </p:cNvPr>
          <p:cNvSpPr txBox="1"/>
          <p:nvPr/>
        </p:nvSpPr>
        <p:spPr>
          <a:xfrm>
            <a:off x="371791" y="6299227"/>
            <a:ext cx="783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A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845220-F192-6B40-901E-2F08496C9D61}"/>
              </a:ext>
            </a:extLst>
          </p:cNvPr>
          <p:cNvSpPr txBox="1"/>
          <p:nvPr/>
        </p:nvSpPr>
        <p:spPr>
          <a:xfrm>
            <a:off x="367990" y="6796694"/>
            <a:ext cx="15110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EF509-16D6-5F4C-9C1A-729509C4F434}"/>
              </a:ext>
            </a:extLst>
          </p:cNvPr>
          <p:cNvSpPr txBox="1"/>
          <p:nvPr/>
        </p:nvSpPr>
        <p:spPr>
          <a:xfrm>
            <a:off x="371789" y="7085325"/>
            <a:ext cx="143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0525C7-F39B-5046-BFAD-1D88AA227C47}"/>
              </a:ext>
            </a:extLst>
          </p:cNvPr>
          <p:cNvSpPr txBox="1"/>
          <p:nvPr/>
        </p:nvSpPr>
        <p:spPr>
          <a:xfrm>
            <a:off x="2148360" y="6299227"/>
            <a:ext cx="783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A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7503A3-53CF-D940-87C7-338B2C864632}"/>
              </a:ext>
            </a:extLst>
          </p:cNvPr>
          <p:cNvSpPr txBox="1"/>
          <p:nvPr/>
        </p:nvSpPr>
        <p:spPr>
          <a:xfrm>
            <a:off x="2144559" y="6796694"/>
            <a:ext cx="15110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AB65A7-49B8-7E42-80DA-584C76062BC6}"/>
              </a:ext>
            </a:extLst>
          </p:cNvPr>
          <p:cNvSpPr txBox="1"/>
          <p:nvPr/>
        </p:nvSpPr>
        <p:spPr>
          <a:xfrm>
            <a:off x="2148358" y="7085325"/>
            <a:ext cx="143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3682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97</Words>
  <Application>Microsoft Macintosh PowerPoint</Application>
  <PresentationFormat>Custom</PresentationFormat>
  <Paragraphs>20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 Theme</vt:lpstr>
      <vt:lpstr>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Text Lorem Ipsum</dc:title>
  <dc:creator>Antonmarchi, Laurel N.</dc:creator>
  <cp:lastModifiedBy>Antonmarchi, Laurel N.</cp:lastModifiedBy>
  <cp:revision>78</cp:revision>
  <dcterms:created xsi:type="dcterms:W3CDTF">2022-02-01T18:01:59Z</dcterms:created>
  <dcterms:modified xsi:type="dcterms:W3CDTF">2022-02-01T21:11:08Z</dcterms:modified>
</cp:coreProperties>
</file>